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93" autoAdjust="0"/>
    <p:restoredTop sz="94660"/>
  </p:normalViewPr>
  <p:slideViewPr>
    <p:cSldViewPr snapToGrid="0">
      <p:cViewPr varScale="1">
        <p:scale>
          <a:sx n="50" d="100"/>
          <a:sy n="50" d="100"/>
        </p:scale>
        <p:origin x="-2382" y="-84"/>
      </p:cViewPr>
      <p:guideLst>
        <p:guide orient="horz" pos="328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10BF-F026-42B6-A8F5-B1696CD6F98A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78A-2275-47A8-8274-2BF7D4E748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866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10BF-F026-42B6-A8F5-B1696CD6F98A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78A-2275-47A8-8274-2BF7D4E748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589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10BF-F026-42B6-A8F5-B1696CD6F98A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78A-2275-47A8-8274-2BF7D4E748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855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10BF-F026-42B6-A8F5-B1696CD6F98A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78A-2275-47A8-8274-2BF7D4E748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112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10BF-F026-42B6-A8F5-B1696CD6F98A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78A-2275-47A8-8274-2BF7D4E748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17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10BF-F026-42B6-A8F5-B1696CD6F98A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78A-2275-47A8-8274-2BF7D4E748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9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10BF-F026-42B6-A8F5-B1696CD6F98A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78A-2275-47A8-8274-2BF7D4E748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390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10BF-F026-42B6-A8F5-B1696CD6F98A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78A-2275-47A8-8274-2BF7D4E748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475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10BF-F026-42B6-A8F5-B1696CD6F98A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78A-2275-47A8-8274-2BF7D4E748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362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10BF-F026-42B6-A8F5-B1696CD6F98A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78A-2275-47A8-8274-2BF7D4E748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29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10BF-F026-42B6-A8F5-B1696CD6F98A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78A-2275-47A8-8274-2BF7D4E748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751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210BF-F026-42B6-A8F5-B1696CD6F98A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7378A-2275-47A8-8274-2BF7D4E748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3300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rostokąt 107">
            <a:extLst>
              <a:ext uri="{FF2B5EF4-FFF2-40B4-BE49-F238E27FC236}">
                <a16:creationId xmlns:a16="http://schemas.microsoft.com/office/drawing/2014/main" xmlns="" id="{48C37A2B-FC39-4928-99EA-57552D187368}"/>
              </a:ext>
            </a:extLst>
          </p:cNvPr>
          <p:cNvSpPr/>
          <p:nvPr/>
        </p:nvSpPr>
        <p:spPr>
          <a:xfrm>
            <a:off x="7163440" y="1255313"/>
            <a:ext cx="245929" cy="91840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Prostokąt 106">
            <a:extLst>
              <a:ext uri="{FF2B5EF4-FFF2-40B4-BE49-F238E27FC236}">
                <a16:creationId xmlns:a16="http://schemas.microsoft.com/office/drawing/2014/main" xmlns="" id="{6145BD99-AAAA-4711-8E0D-AFE923D1F1E9}"/>
              </a:ext>
            </a:extLst>
          </p:cNvPr>
          <p:cNvSpPr/>
          <p:nvPr/>
        </p:nvSpPr>
        <p:spPr>
          <a:xfrm>
            <a:off x="6847767" y="1255313"/>
            <a:ext cx="245929" cy="91840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Prostokąt 105">
            <a:extLst>
              <a:ext uri="{FF2B5EF4-FFF2-40B4-BE49-F238E27FC236}">
                <a16:creationId xmlns:a16="http://schemas.microsoft.com/office/drawing/2014/main" xmlns="" id="{BB51BE25-C27D-428D-A07E-4323B07B9921}"/>
              </a:ext>
            </a:extLst>
          </p:cNvPr>
          <p:cNvSpPr/>
          <p:nvPr/>
        </p:nvSpPr>
        <p:spPr>
          <a:xfrm>
            <a:off x="6532094" y="1250258"/>
            <a:ext cx="245929" cy="91891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Prostokąt 104">
            <a:extLst>
              <a:ext uri="{FF2B5EF4-FFF2-40B4-BE49-F238E27FC236}">
                <a16:creationId xmlns:a16="http://schemas.microsoft.com/office/drawing/2014/main" xmlns="" id="{8511871E-1A07-4A16-B37F-3766D87A9FF9}"/>
              </a:ext>
            </a:extLst>
          </p:cNvPr>
          <p:cNvSpPr/>
          <p:nvPr/>
        </p:nvSpPr>
        <p:spPr>
          <a:xfrm>
            <a:off x="6196383" y="1250258"/>
            <a:ext cx="245929" cy="91891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Prostokąt 103">
            <a:extLst>
              <a:ext uri="{FF2B5EF4-FFF2-40B4-BE49-F238E27FC236}">
                <a16:creationId xmlns:a16="http://schemas.microsoft.com/office/drawing/2014/main" xmlns="" id="{B8330B3F-8626-4CB6-97CB-F2F6CBCB6E55}"/>
              </a:ext>
            </a:extLst>
          </p:cNvPr>
          <p:cNvSpPr/>
          <p:nvPr/>
        </p:nvSpPr>
        <p:spPr>
          <a:xfrm>
            <a:off x="5865738" y="1250258"/>
            <a:ext cx="245929" cy="91891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6518C3E-ECC1-4F28-BEC8-D9425073CA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9826" y="145615"/>
            <a:ext cx="3954780" cy="764534"/>
          </a:xfrm>
        </p:spPr>
        <p:txBody>
          <a:bodyPr>
            <a:normAutofit fontScale="90000"/>
          </a:bodyPr>
          <a:lstStyle/>
          <a:p>
            <a:r>
              <a:rPr lang="pl-PL" sz="1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Strategia Rozwoju Powiatu </a:t>
            </a:r>
            <a:r>
              <a:rPr lang="pl-PL" sz="1400" dirty="0">
                <a:solidFill>
                  <a:srgbClr val="000000"/>
                </a:solidFill>
                <a:ea typeface="Calibri" panose="020F0502020204030204" pitchFamily="34" charset="0"/>
              </a:rPr>
              <a:t>Poddębickiego</a:t>
            </a:r>
            <a:r>
              <a:rPr lang="pl-PL" sz="1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br>
              <a:rPr lang="pl-PL" sz="1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na lata 2021 – 2027</a:t>
            </a:r>
            <a:br>
              <a:rPr lang="pl-PL" sz="1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</a:br>
            <a:r>
              <a:rPr lang="pl-PL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WARSZTAT STRATEGICZNY</a:t>
            </a:r>
            <a:r>
              <a:rPr lang="pl-PL" sz="1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/>
            </a:r>
            <a:br>
              <a:rPr lang="pl-PL" sz="1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ea typeface="Calibri" panose="020F0502020204030204" pitchFamily="34" charset="0"/>
              </a:rPr>
              <a:t>Poddębice</a:t>
            </a:r>
            <a:r>
              <a:rPr lang="pl-PL" sz="1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12 marca 2021 </a:t>
            </a:r>
            <a:endParaRPr lang="en-US" sz="44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A4DD88A5-E370-475E-9505-E7D4B82404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2338" y="1273534"/>
            <a:ext cx="5669756" cy="369058"/>
          </a:xfrm>
        </p:spPr>
        <p:txBody>
          <a:bodyPr>
            <a:normAutofit fontScale="92500" lnSpcReduction="10000"/>
          </a:bodyPr>
          <a:lstStyle/>
          <a:p>
            <a:r>
              <a:rPr lang="pl-PL" sz="2400" b="1" dirty="0">
                <a:latin typeface="+mj-lt"/>
              </a:rPr>
              <a:t>MAPOWANIE WYZWAŃ</a:t>
            </a:r>
            <a:endParaRPr lang="en-US" sz="2400" b="1" dirty="0">
              <a:latin typeface="+mj-lt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xmlns="" id="{FA36DD17-3DCB-4441-955D-8E355DE10DD5}"/>
              </a:ext>
            </a:extLst>
          </p:cNvPr>
          <p:cNvSpPr/>
          <p:nvPr/>
        </p:nvSpPr>
        <p:spPr>
          <a:xfrm>
            <a:off x="147297" y="2823677"/>
            <a:ext cx="5622705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xmlns="" id="{28BF3B28-4A85-4DA8-94BB-CB12A36BC614}"/>
              </a:ext>
            </a:extLst>
          </p:cNvPr>
          <p:cNvSpPr/>
          <p:nvPr/>
        </p:nvSpPr>
        <p:spPr>
          <a:xfrm>
            <a:off x="5836311" y="2823677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xmlns="" id="{33B2C84F-152D-4E84-9813-2337B1B377B4}"/>
              </a:ext>
            </a:extLst>
          </p:cNvPr>
          <p:cNvSpPr/>
          <p:nvPr/>
        </p:nvSpPr>
        <p:spPr>
          <a:xfrm>
            <a:off x="6165926" y="2823677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xmlns="" id="{6891875D-2357-4C21-B85B-CF24D603297E}"/>
              </a:ext>
            </a:extLst>
          </p:cNvPr>
          <p:cNvSpPr/>
          <p:nvPr/>
        </p:nvSpPr>
        <p:spPr>
          <a:xfrm>
            <a:off x="147297" y="3359255"/>
            <a:ext cx="5622705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xmlns="" id="{284F1A26-E4FD-4783-928D-1554B715EF95}"/>
              </a:ext>
            </a:extLst>
          </p:cNvPr>
          <p:cNvSpPr/>
          <p:nvPr/>
        </p:nvSpPr>
        <p:spPr>
          <a:xfrm>
            <a:off x="5836311" y="3359255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xmlns="" id="{E89AEAF2-BE16-4577-B6EE-AD74FC82A972}"/>
              </a:ext>
            </a:extLst>
          </p:cNvPr>
          <p:cNvSpPr/>
          <p:nvPr/>
        </p:nvSpPr>
        <p:spPr>
          <a:xfrm>
            <a:off x="6165926" y="3359255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xmlns="" id="{38141591-360A-42EB-89C8-81A500609531}"/>
              </a:ext>
            </a:extLst>
          </p:cNvPr>
          <p:cNvSpPr/>
          <p:nvPr/>
        </p:nvSpPr>
        <p:spPr>
          <a:xfrm>
            <a:off x="147297" y="3894833"/>
            <a:ext cx="5622705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xmlns="" id="{97072DBB-B427-4189-974F-56F0493F9786}"/>
              </a:ext>
            </a:extLst>
          </p:cNvPr>
          <p:cNvSpPr/>
          <p:nvPr/>
        </p:nvSpPr>
        <p:spPr>
          <a:xfrm>
            <a:off x="5836311" y="3894833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xmlns="" id="{2CE57705-6421-4E67-A4E4-995BC7AB9F02}"/>
              </a:ext>
            </a:extLst>
          </p:cNvPr>
          <p:cNvSpPr/>
          <p:nvPr/>
        </p:nvSpPr>
        <p:spPr>
          <a:xfrm>
            <a:off x="6165926" y="3894833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xmlns="" id="{AE99043F-0F70-4587-B98D-B12573A1B82F}"/>
              </a:ext>
            </a:extLst>
          </p:cNvPr>
          <p:cNvSpPr/>
          <p:nvPr/>
        </p:nvSpPr>
        <p:spPr>
          <a:xfrm>
            <a:off x="147297" y="4430411"/>
            <a:ext cx="5622705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xmlns="" id="{BDF091B3-8E3A-4B6D-82E4-091089870DAF}"/>
              </a:ext>
            </a:extLst>
          </p:cNvPr>
          <p:cNvSpPr/>
          <p:nvPr/>
        </p:nvSpPr>
        <p:spPr>
          <a:xfrm>
            <a:off x="5836311" y="4430411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xmlns="" id="{62779EFC-6F63-43BA-AC6F-8A8975BCFA2E}"/>
              </a:ext>
            </a:extLst>
          </p:cNvPr>
          <p:cNvSpPr/>
          <p:nvPr/>
        </p:nvSpPr>
        <p:spPr>
          <a:xfrm>
            <a:off x="6165926" y="4430411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rostokąt 24">
            <a:extLst>
              <a:ext uri="{FF2B5EF4-FFF2-40B4-BE49-F238E27FC236}">
                <a16:creationId xmlns:a16="http://schemas.microsoft.com/office/drawing/2014/main" xmlns="" id="{F7134DEE-BDAC-4E20-8B08-C9889883C1E4}"/>
              </a:ext>
            </a:extLst>
          </p:cNvPr>
          <p:cNvSpPr/>
          <p:nvPr/>
        </p:nvSpPr>
        <p:spPr>
          <a:xfrm>
            <a:off x="147297" y="5501567"/>
            <a:ext cx="5622705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xmlns="" id="{E8416690-D9E9-4BBC-898B-039B3BE9F5CE}"/>
              </a:ext>
            </a:extLst>
          </p:cNvPr>
          <p:cNvSpPr/>
          <p:nvPr/>
        </p:nvSpPr>
        <p:spPr>
          <a:xfrm>
            <a:off x="5836311" y="5501567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Prostokąt 26">
            <a:extLst>
              <a:ext uri="{FF2B5EF4-FFF2-40B4-BE49-F238E27FC236}">
                <a16:creationId xmlns:a16="http://schemas.microsoft.com/office/drawing/2014/main" xmlns="" id="{D42CE811-1A07-4FE4-B574-D4764D50DBB5}"/>
              </a:ext>
            </a:extLst>
          </p:cNvPr>
          <p:cNvSpPr/>
          <p:nvPr/>
        </p:nvSpPr>
        <p:spPr>
          <a:xfrm>
            <a:off x="6165926" y="5501567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rostokąt 28">
            <a:extLst>
              <a:ext uri="{FF2B5EF4-FFF2-40B4-BE49-F238E27FC236}">
                <a16:creationId xmlns:a16="http://schemas.microsoft.com/office/drawing/2014/main" xmlns="" id="{22BE448F-7E5E-487C-9F81-7AA303830211}"/>
              </a:ext>
            </a:extLst>
          </p:cNvPr>
          <p:cNvSpPr/>
          <p:nvPr/>
        </p:nvSpPr>
        <p:spPr>
          <a:xfrm>
            <a:off x="147297" y="6037145"/>
            <a:ext cx="5622705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xmlns="" id="{B8F492ED-3DF9-4975-AC3A-19E1AE0545BA}"/>
              </a:ext>
            </a:extLst>
          </p:cNvPr>
          <p:cNvSpPr/>
          <p:nvPr/>
        </p:nvSpPr>
        <p:spPr>
          <a:xfrm>
            <a:off x="5836311" y="6037145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Prostokąt 30">
            <a:extLst>
              <a:ext uri="{FF2B5EF4-FFF2-40B4-BE49-F238E27FC236}">
                <a16:creationId xmlns:a16="http://schemas.microsoft.com/office/drawing/2014/main" xmlns="" id="{5E6EBF45-42EA-4242-8B7A-2F96004ED67F}"/>
              </a:ext>
            </a:extLst>
          </p:cNvPr>
          <p:cNvSpPr/>
          <p:nvPr/>
        </p:nvSpPr>
        <p:spPr>
          <a:xfrm>
            <a:off x="6165926" y="6037145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Prostokąt 32">
            <a:extLst>
              <a:ext uri="{FF2B5EF4-FFF2-40B4-BE49-F238E27FC236}">
                <a16:creationId xmlns:a16="http://schemas.microsoft.com/office/drawing/2014/main" xmlns="" id="{F919E4DE-CE9F-4073-954D-3D4A42E9600F}"/>
              </a:ext>
            </a:extLst>
          </p:cNvPr>
          <p:cNvSpPr/>
          <p:nvPr/>
        </p:nvSpPr>
        <p:spPr>
          <a:xfrm>
            <a:off x="147297" y="6572723"/>
            <a:ext cx="5622705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Prostokąt 33">
            <a:extLst>
              <a:ext uri="{FF2B5EF4-FFF2-40B4-BE49-F238E27FC236}">
                <a16:creationId xmlns:a16="http://schemas.microsoft.com/office/drawing/2014/main" xmlns="" id="{B5E8A468-5389-47A3-A7F8-25A5A7DE7DE0}"/>
              </a:ext>
            </a:extLst>
          </p:cNvPr>
          <p:cNvSpPr/>
          <p:nvPr/>
        </p:nvSpPr>
        <p:spPr>
          <a:xfrm>
            <a:off x="5836311" y="6572723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Prostokąt 34">
            <a:extLst>
              <a:ext uri="{FF2B5EF4-FFF2-40B4-BE49-F238E27FC236}">
                <a16:creationId xmlns:a16="http://schemas.microsoft.com/office/drawing/2014/main" xmlns="" id="{EB26B6BD-A732-4617-BD9E-AFF9942E4F52}"/>
              </a:ext>
            </a:extLst>
          </p:cNvPr>
          <p:cNvSpPr/>
          <p:nvPr/>
        </p:nvSpPr>
        <p:spPr>
          <a:xfrm>
            <a:off x="6165926" y="6572723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Prostokąt 36">
            <a:extLst>
              <a:ext uri="{FF2B5EF4-FFF2-40B4-BE49-F238E27FC236}">
                <a16:creationId xmlns:a16="http://schemas.microsoft.com/office/drawing/2014/main" xmlns="" id="{7943D907-A237-4065-BCC3-2D656878DFAE}"/>
              </a:ext>
            </a:extLst>
          </p:cNvPr>
          <p:cNvSpPr/>
          <p:nvPr/>
        </p:nvSpPr>
        <p:spPr>
          <a:xfrm>
            <a:off x="147297" y="7108301"/>
            <a:ext cx="5622705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Prostokąt 37">
            <a:extLst>
              <a:ext uri="{FF2B5EF4-FFF2-40B4-BE49-F238E27FC236}">
                <a16:creationId xmlns:a16="http://schemas.microsoft.com/office/drawing/2014/main" xmlns="" id="{F3B6A402-5CFE-4EDC-8800-9B6D88283DD3}"/>
              </a:ext>
            </a:extLst>
          </p:cNvPr>
          <p:cNvSpPr/>
          <p:nvPr/>
        </p:nvSpPr>
        <p:spPr>
          <a:xfrm>
            <a:off x="5836311" y="7108301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Prostokąt 38">
            <a:extLst>
              <a:ext uri="{FF2B5EF4-FFF2-40B4-BE49-F238E27FC236}">
                <a16:creationId xmlns:a16="http://schemas.microsoft.com/office/drawing/2014/main" xmlns="" id="{D6CBAA35-B605-48D0-B0CE-497ACBAC0843}"/>
              </a:ext>
            </a:extLst>
          </p:cNvPr>
          <p:cNvSpPr/>
          <p:nvPr/>
        </p:nvSpPr>
        <p:spPr>
          <a:xfrm>
            <a:off x="6165926" y="7108301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Prostokąt 44">
            <a:extLst>
              <a:ext uri="{FF2B5EF4-FFF2-40B4-BE49-F238E27FC236}">
                <a16:creationId xmlns:a16="http://schemas.microsoft.com/office/drawing/2014/main" xmlns="" id="{8DA051C9-1AE5-495D-AF7F-2BCA2FA204A5}"/>
              </a:ext>
            </a:extLst>
          </p:cNvPr>
          <p:cNvSpPr/>
          <p:nvPr/>
        </p:nvSpPr>
        <p:spPr>
          <a:xfrm>
            <a:off x="147297" y="8179457"/>
            <a:ext cx="5622705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Prostokąt 45">
            <a:extLst>
              <a:ext uri="{FF2B5EF4-FFF2-40B4-BE49-F238E27FC236}">
                <a16:creationId xmlns:a16="http://schemas.microsoft.com/office/drawing/2014/main" xmlns="" id="{9D5901E9-86DD-417C-9F2F-2290ECA5DA21}"/>
              </a:ext>
            </a:extLst>
          </p:cNvPr>
          <p:cNvSpPr/>
          <p:nvPr/>
        </p:nvSpPr>
        <p:spPr>
          <a:xfrm>
            <a:off x="5836311" y="8179457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Prostokąt 46">
            <a:extLst>
              <a:ext uri="{FF2B5EF4-FFF2-40B4-BE49-F238E27FC236}">
                <a16:creationId xmlns:a16="http://schemas.microsoft.com/office/drawing/2014/main" xmlns="" id="{FA5D33FC-9795-48A0-9B26-D84D4270035C}"/>
              </a:ext>
            </a:extLst>
          </p:cNvPr>
          <p:cNvSpPr/>
          <p:nvPr/>
        </p:nvSpPr>
        <p:spPr>
          <a:xfrm>
            <a:off x="6165926" y="8179457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Prostokąt 48">
            <a:extLst>
              <a:ext uri="{FF2B5EF4-FFF2-40B4-BE49-F238E27FC236}">
                <a16:creationId xmlns:a16="http://schemas.microsoft.com/office/drawing/2014/main" xmlns="" id="{BBBA9846-4663-44B7-B157-60AA2A2B1560}"/>
              </a:ext>
            </a:extLst>
          </p:cNvPr>
          <p:cNvSpPr/>
          <p:nvPr/>
        </p:nvSpPr>
        <p:spPr>
          <a:xfrm>
            <a:off x="147297" y="8715035"/>
            <a:ext cx="5622705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Prostokąt 49">
            <a:extLst>
              <a:ext uri="{FF2B5EF4-FFF2-40B4-BE49-F238E27FC236}">
                <a16:creationId xmlns:a16="http://schemas.microsoft.com/office/drawing/2014/main" xmlns="" id="{B5324612-49AC-4D73-AA6A-5660204E7E3F}"/>
              </a:ext>
            </a:extLst>
          </p:cNvPr>
          <p:cNvSpPr/>
          <p:nvPr/>
        </p:nvSpPr>
        <p:spPr>
          <a:xfrm>
            <a:off x="5836311" y="8715035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Prostokąt 50">
            <a:extLst>
              <a:ext uri="{FF2B5EF4-FFF2-40B4-BE49-F238E27FC236}">
                <a16:creationId xmlns:a16="http://schemas.microsoft.com/office/drawing/2014/main" xmlns="" id="{80606B48-0D4D-4490-A9C6-B66AA79BD296}"/>
              </a:ext>
            </a:extLst>
          </p:cNvPr>
          <p:cNvSpPr/>
          <p:nvPr/>
        </p:nvSpPr>
        <p:spPr>
          <a:xfrm>
            <a:off x="6165926" y="8715035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Prostokąt 52">
            <a:extLst>
              <a:ext uri="{FF2B5EF4-FFF2-40B4-BE49-F238E27FC236}">
                <a16:creationId xmlns:a16="http://schemas.microsoft.com/office/drawing/2014/main" xmlns="" id="{52A399CC-9371-4FE9-8FCF-4A1B54F97565}"/>
              </a:ext>
            </a:extLst>
          </p:cNvPr>
          <p:cNvSpPr/>
          <p:nvPr/>
        </p:nvSpPr>
        <p:spPr>
          <a:xfrm>
            <a:off x="6504788" y="2822466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Prostokąt 53">
            <a:extLst>
              <a:ext uri="{FF2B5EF4-FFF2-40B4-BE49-F238E27FC236}">
                <a16:creationId xmlns:a16="http://schemas.microsoft.com/office/drawing/2014/main" xmlns="" id="{498A1699-432A-4639-9BAF-72E451AA1010}"/>
              </a:ext>
            </a:extLst>
          </p:cNvPr>
          <p:cNvSpPr/>
          <p:nvPr/>
        </p:nvSpPr>
        <p:spPr>
          <a:xfrm>
            <a:off x="6834403" y="2822466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Prostokąt 54">
            <a:extLst>
              <a:ext uri="{FF2B5EF4-FFF2-40B4-BE49-F238E27FC236}">
                <a16:creationId xmlns:a16="http://schemas.microsoft.com/office/drawing/2014/main" xmlns="" id="{1A142985-0696-487A-86A5-79FD3A44D380}"/>
              </a:ext>
            </a:extLst>
          </p:cNvPr>
          <p:cNvSpPr/>
          <p:nvPr/>
        </p:nvSpPr>
        <p:spPr>
          <a:xfrm>
            <a:off x="6504788" y="3358044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Prostokąt 55">
            <a:extLst>
              <a:ext uri="{FF2B5EF4-FFF2-40B4-BE49-F238E27FC236}">
                <a16:creationId xmlns:a16="http://schemas.microsoft.com/office/drawing/2014/main" xmlns="" id="{AE87F4FD-7A24-4D77-B8A7-57ADB3D5EDF2}"/>
              </a:ext>
            </a:extLst>
          </p:cNvPr>
          <p:cNvSpPr/>
          <p:nvPr/>
        </p:nvSpPr>
        <p:spPr>
          <a:xfrm>
            <a:off x="6834403" y="3358044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Prostokąt 56">
            <a:extLst>
              <a:ext uri="{FF2B5EF4-FFF2-40B4-BE49-F238E27FC236}">
                <a16:creationId xmlns:a16="http://schemas.microsoft.com/office/drawing/2014/main" xmlns="" id="{7048687D-96F8-41DF-A23D-E0120D506798}"/>
              </a:ext>
            </a:extLst>
          </p:cNvPr>
          <p:cNvSpPr/>
          <p:nvPr/>
        </p:nvSpPr>
        <p:spPr>
          <a:xfrm>
            <a:off x="6504788" y="3893622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Prostokąt 57">
            <a:extLst>
              <a:ext uri="{FF2B5EF4-FFF2-40B4-BE49-F238E27FC236}">
                <a16:creationId xmlns:a16="http://schemas.microsoft.com/office/drawing/2014/main" xmlns="" id="{781DC742-9ED0-433F-AD23-C24DAB80398D}"/>
              </a:ext>
            </a:extLst>
          </p:cNvPr>
          <p:cNvSpPr/>
          <p:nvPr/>
        </p:nvSpPr>
        <p:spPr>
          <a:xfrm>
            <a:off x="6834403" y="3893622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Prostokąt 58">
            <a:extLst>
              <a:ext uri="{FF2B5EF4-FFF2-40B4-BE49-F238E27FC236}">
                <a16:creationId xmlns:a16="http://schemas.microsoft.com/office/drawing/2014/main" xmlns="" id="{C8A58FBB-1B29-47A2-9FA7-EBCFCB6BEFFE}"/>
              </a:ext>
            </a:extLst>
          </p:cNvPr>
          <p:cNvSpPr/>
          <p:nvPr/>
        </p:nvSpPr>
        <p:spPr>
          <a:xfrm>
            <a:off x="6504788" y="4429200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Prostokąt 59">
            <a:extLst>
              <a:ext uri="{FF2B5EF4-FFF2-40B4-BE49-F238E27FC236}">
                <a16:creationId xmlns:a16="http://schemas.microsoft.com/office/drawing/2014/main" xmlns="" id="{C17103D6-6B7E-4998-A7F9-74CA6A3C59A3}"/>
              </a:ext>
            </a:extLst>
          </p:cNvPr>
          <p:cNvSpPr/>
          <p:nvPr/>
        </p:nvSpPr>
        <p:spPr>
          <a:xfrm>
            <a:off x="6834403" y="4429200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Prostokąt 62">
            <a:extLst>
              <a:ext uri="{FF2B5EF4-FFF2-40B4-BE49-F238E27FC236}">
                <a16:creationId xmlns:a16="http://schemas.microsoft.com/office/drawing/2014/main" xmlns="" id="{A3742008-3423-4D0D-BA1E-10047D5B8862}"/>
              </a:ext>
            </a:extLst>
          </p:cNvPr>
          <p:cNvSpPr/>
          <p:nvPr/>
        </p:nvSpPr>
        <p:spPr>
          <a:xfrm>
            <a:off x="6504788" y="5500356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Prostokąt 63">
            <a:extLst>
              <a:ext uri="{FF2B5EF4-FFF2-40B4-BE49-F238E27FC236}">
                <a16:creationId xmlns:a16="http://schemas.microsoft.com/office/drawing/2014/main" xmlns="" id="{8B6F60BF-751C-49C7-82BA-7D2F9A415194}"/>
              </a:ext>
            </a:extLst>
          </p:cNvPr>
          <p:cNvSpPr/>
          <p:nvPr/>
        </p:nvSpPr>
        <p:spPr>
          <a:xfrm>
            <a:off x="6834403" y="5500356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Prostokąt 64">
            <a:extLst>
              <a:ext uri="{FF2B5EF4-FFF2-40B4-BE49-F238E27FC236}">
                <a16:creationId xmlns:a16="http://schemas.microsoft.com/office/drawing/2014/main" xmlns="" id="{D4C0FD4B-23EF-4EB1-BC2C-3E19A8EF95A3}"/>
              </a:ext>
            </a:extLst>
          </p:cNvPr>
          <p:cNvSpPr/>
          <p:nvPr/>
        </p:nvSpPr>
        <p:spPr>
          <a:xfrm>
            <a:off x="6504788" y="6035934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Prostokąt 65">
            <a:extLst>
              <a:ext uri="{FF2B5EF4-FFF2-40B4-BE49-F238E27FC236}">
                <a16:creationId xmlns:a16="http://schemas.microsoft.com/office/drawing/2014/main" xmlns="" id="{609BD6F7-FE4A-4861-BAA7-65AA7D7700F6}"/>
              </a:ext>
            </a:extLst>
          </p:cNvPr>
          <p:cNvSpPr/>
          <p:nvPr/>
        </p:nvSpPr>
        <p:spPr>
          <a:xfrm>
            <a:off x="6834403" y="6035934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Prostokąt 66">
            <a:extLst>
              <a:ext uri="{FF2B5EF4-FFF2-40B4-BE49-F238E27FC236}">
                <a16:creationId xmlns:a16="http://schemas.microsoft.com/office/drawing/2014/main" xmlns="" id="{F05D9DDD-BC53-4FCA-A697-65D370E8522B}"/>
              </a:ext>
            </a:extLst>
          </p:cNvPr>
          <p:cNvSpPr/>
          <p:nvPr/>
        </p:nvSpPr>
        <p:spPr>
          <a:xfrm>
            <a:off x="6504788" y="6571512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Prostokąt 67">
            <a:extLst>
              <a:ext uri="{FF2B5EF4-FFF2-40B4-BE49-F238E27FC236}">
                <a16:creationId xmlns:a16="http://schemas.microsoft.com/office/drawing/2014/main" xmlns="" id="{D1D63C64-E609-485D-9D92-395437D93FAF}"/>
              </a:ext>
            </a:extLst>
          </p:cNvPr>
          <p:cNvSpPr/>
          <p:nvPr/>
        </p:nvSpPr>
        <p:spPr>
          <a:xfrm>
            <a:off x="6834403" y="6571512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Prostokąt 68">
            <a:extLst>
              <a:ext uri="{FF2B5EF4-FFF2-40B4-BE49-F238E27FC236}">
                <a16:creationId xmlns:a16="http://schemas.microsoft.com/office/drawing/2014/main" xmlns="" id="{52F2AFE5-A235-4F28-A694-5CC6138309FB}"/>
              </a:ext>
            </a:extLst>
          </p:cNvPr>
          <p:cNvSpPr/>
          <p:nvPr/>
        </p:nvSpPr>
        <p:spPr>
          <a:xfrm>
            <a:off x="6504788" y="7107090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Prostokąt 69">
            <a:extLst>
              <a:ext uri="{FF2B5EF4-FFF2-40B4-BE49-F238E27FC236}">
                <a16:creationId xmlns:a16="http://schemas.microsoft.com/office/drawing/2014/main" xmlns="" id="{C1C86360-797D-452F-B163-9E7638FAFBDC}"/>
              </a:ext>
            </a:extLst>
          </p:cNvPr>
          <p:cNvSpPr/>
          <p:nvPr/>
        </p:nvSpPr>
        <p:spPr>
          <a:xfrm>
            <a:off x="6834403" y="7107090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Prostokąt 72">
            <a:extLst>
              <a:ext uri="{FF2B5EF4-FFF2-40B4-BE49-F238E27FC236}">
                <a16:creationId xmlns:a16="http://schemas.microsoft.com/office/drawing/2014/main" xmlns="" id="{A52597A5-FB50-4790-9702-31112D1637EA}"/>
              </a:ext>
            </a:extLst>
          </p:cNvPr>
          <p:cNvSpPr/>
          <p:nvPr/>
        </p:nvSpPr>
        <p:spPr>
          <a:xfrm>
            <a:off x="6504788" y="8178246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Prostokąt 73">
            <a:extLst>
              <a:ext uri="{FF2B5EF4-FFF2-40B4-BE49-F238E27FC236}">
                <a16:creationId xmlns:a16="http://schemas.microsoft.com/office/drawing/2014/main" xmlns="" id="{27DD9330-F4E7-45DE-ADDC-9EBF0A221227}"/>
              </a:ext>
            </a:extLst>
          </p:cNvPr>
          <p:cNvSpPr/>
          <p:nvPr/>
        </p:nvSpPr>
        <p:spPr>
          <a:xfrm>
            <a:off x="6834403" y="8178246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Prostokąt 74">
            <a:extLst>
              <a:ext uri="{FF2B5EF4-FFF2-40B4-BE49-F238E27FC236}">
                <a16:creationId xmlns:a16="http://schemas.microsoft.com/office/drawing/2014/main" xmlns="" id="{0A8D9887-55A9-4817-8500-1D4B473EEB39}"/>
              </a:ext>
            </a:extLst>
          </p:cNvPr>
          <p:cNvSpPr/>
          <p:nvPr/>
        </p:nvSpPr>
        <p:spPr>
          <a:xfrm>
            <a:off x="6504788" y="8713824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Prostokąt 75">
            <a:extLst>
              <a:ext uri="{FF2B5EF4-FFF2-40B4-BE49-F238E27FC236}">
                <a16:creationId xmlns:a16="http://schemas.microsoft.com/office/drawing/2014/main" xmlns="" id="{042A4BB3-4709-4C59-893E-FD5653DAB16D}"/>
              </a:ext>
            </a:extLst>
          </p:cNvPr>
          <p:cNvSpPr/>
          <p:nvPr/>
        </p:nvSpPr>
        <p:spPr>
          <a:xfrm>
            <a:off x="6834403" y="8713824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Prostokąt 76">
            <a:extLst>
              <a:ext uri="{FF2B5EF4-FFF2-40B4-BE49-F238E27FC236}">
                <a16:creationId xmlns:a16="http://schemas.microsoft.com/office/drawing/2014/main" xmlns="" id="{BF22C035-3938-43CA-9964-1EAD9E144A96}"/>
              </a:ext>
            </a:extLst>
          </p:cNvPr>
          <p:cNvSpPr/>
          <p:nvPr/>
        </p:nvSpPr>
        <p:spPr>
          <a:xfrm>
            <a:off x="7154193" y="2822466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Prostokąt 77">
            <a:extLst>
              <a:ext uri="{FF2B5EF4-FFF2-40B4-BE49-F238E27FC236}">
                <a16:creationId xmlns:a16="http://schemas.microsoft.com/office/drawing/2014/main" xmlns="" id="{39A72ED1-74FC-412E-913B-8F6F7FAB935D}"/>
              </a:ext>
            </a:extLst>
          </p:cNvPr>
          <p:cNvSpPr/>
          <p:nvPr/>
        </p:nvSpPr>
        <p:spPr>
          <a:xfrm>
            <a:off x="7154193" y="3358044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Prostokąt 78">
            <a:extLst>
              <a:ext uri="{FF2B5EF4-FFF2-40B4-BE49-F238E27FC236}">
                <a16:creationId xmlns:a16="http://schemas.microsoft.com/office/drawing/2014/main" xmlns="" id="{895A175C-686B-418D-92C8-9EC5938DA160}"/>
              </a:ext>
            </a:extLst>
          </p:cNvPr>
          <p:cNvSpPr/>
          <p:nvPr/>
        </p:nvSpPr>
        <p:spPr>
          <a:xfrm>
            <a:off x="7154193" y="3893622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Prostokąt 79">
            <a:extLst>
              <a:ext uri="{FF2B5EF4-FFF2-40B4-BE49-F238E27FC236}">
                <a16:creationId xmlns:a16="http://schemas.microsoft.com/office/drawing/2014/main" xmlns="" id="{AF330B96-D2A5-47CD-9100-D56E299E1CF1}"/>
              </a:ext>
            </a:extLst>
          </p:cNvPr>
          <p:cNvSpPr/>
          <p:nvPr/>
        </p:nvSpPr>
        <p:spPr>
          <a:xfrm>
            <a:off x="7154193" y="4429200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Prostokąt 81">
            <a:extLst>
              <a:ext uri="{FF2B5EF4-FFF2-40B4-BE49-F238E27FC236}">
                <a16:creationId xmlns:a16="http://schemas.microsoft.com/office/drawing/2014/main" xmlns="" id="{411FF77F-612A-4023-B66E-E59F8AB5453C}"/>
              </a:ext>
            </a:extLst>
          </p:cNvPr>
          <p:cNvSpPr/>
          <p:nvPr/>
        </p:nvSpPr>
        <p:spPr>
          <a:xfrm>
            <a:off x="7154193" y="5500356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Prostokąt 82">
            <a:extLst>
              <a:ext uri="{FF2B5EF4-FFF2-40B4-BE49-F238E27FC236}">
                <a16:creationId xmlns:a16="http://schemas.microsoft.com/office/drawing/2014/main" xmlns="" id="{BBAE8477-4D84-4C72-8F8E-8E066218FFFB}"/>
              </a:ext>
            </a:extLst>
          </p:cNvPr>
          <p:cNvSpPr/>
          <p:nvPr/>
        </p:nvSpPr>
        <p:spPr>
          <a:xfrm>
            <a:off x="7154193" y="6035934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Prostokąt 83">
            <a:extLst>
              <a:ext uri="{FF2B5EF4-FFF2-40B4-BE49-F238E27FC236}">
                <a16:creationId xmlns:a16="http://schemas.microsoft.com/office/drawing/2014/main" xmlns="" id="{A70AD7FA-D634-4BA6-B8B2-63B8C5F9E4AB}"/>
              </a:ext>
            </a:extLst>
          </p:cNvPr>
          <p:cNvSpPr/>
          <p:nvPr/>
        </p:nvSpPr>
        <p:spPr>
          <a:xfrm>
            <a:off x="7154193" y="6571512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Prostokąt 84">
            <a:extLst>
              <a:ext uri="{FF2B5EF4-FFF2-40B4-BE49-F238E27FC236}">
                <a16:creationId xmlns:a16="http://schemas.microsoft.com/office/drawing/2014/main" xmlns="" id="{DDC71512-52C9-4D5C-A7C4-9EB7778B31DA}"/>
              </a:ext>
            </a:extLst>
          </p:cNvPr>
          <p:cNvSpPr/>
          <p:nvPr/>
        </p:nvSpPr>
        <p:spPr>
          <a:xfrm>
            <a:off x="7154193" y="7107090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Prostokąt 86">
            <a:extLst>
              <a:ext uri="{FF2B5EF4-FFF2-40B4-BE49-F238E27FC236}">
                <a16:creationId xmlns:a16="http://schemas.microsoft.com/office/drawing/2014/main" xmlns="" id="{A083F6C1-A7B0-49CC-A1A4-3ADD76AD1032}"/>
              </a:ext>
            </a:extLst>
          </p:cNvPr>
          <p:cNvSpPr/>
          <p:nvPr/>
        </p:nvSpPr>
        <p:spPr>
          <a:xfrm>
            <a:off x="7154193" y="8178246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Prostokąt 87">
            <a:extLst>
              <a:ext uri="{FF2B5EF4-FFF2-40B4-BE49-F238E27FC236}">
                <a16:creationId xmlns:a16="http://schemas.microsoft.com/office/drawing/2014/main" xmlns="" id="{CBD77DF3-74E4-4942-A8DB-C56CC033FC24}"/>
              </a:ext>
            </a:extLst>
          </p:cNvPr>
          <p:cNvSpPr/>
          <p:nvPr/>
        </p:nvSpPr>
        <p:spPr>
          <a:xfrm>
            <a:off x="7154193" y="8713824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pole tekstowe 88">
            <a:extLst>
              <a:ext uri="{FF2B5EF4-FFF2-40B4-BE49-F238E27FC236}">
                <a16:creationId xmlns:a16="http://schemas.microsoft.com/office/drawing/2014/main" xmlns="" id="{EC481EF9-2631-467B-AF8E-A45665BD8CE3}"/>
              </a:ext>
            </a:extLst>
          </p:cNvPr>
          <p:cNvSpPr txBox="1"/>
          <p:nvPr/>
        </p:nvSpPr>
        <p:spPr>
          <a:xfrm>
            <a:off x="137493" y="7647457"/>
            <a:ext cx="5622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Jakie są 4 najważniejsze wyzwania do podjęcia w </a:t>
            </a:r>
            <a:r>
              <a:rPr lang="pl-PL" sz="1400"/>
              <a:t>Powiecie Poddębickim        </a:t>
            </a:r>
            <a:r>
              <a:rPr lang="pl-PL" sz="1400" b="1" dirty="0"/>
              <a:t>w ciągu najbliższych 10 lat</a:t>
            </a:r>
            <a:r>
              <a:rPr lang="pl-PL" sz="1400" dirty="0"/>
              <a:t>?</a:t>
            </a:r>
            <a:endParaRPr lang="en-US" sz="1400" dirty="0"/>
          </a:p>
        </p:txBody>
      </p:sp>
      <p:sp>
        <p:nvSpPr>
          <p:cNvPr id="90" name="pole tekstowe 89">
            <a:extLst>
              <a:ext uri="{FF2B5EF4-FFF2-40B4-BE49-F238E27FC236}">
                <a16:creationId xmlns:a16="http://schemas.microsoft.com/office/drawing/2014/main" xmlns="" id="{BD8068B0-EE23-4D69-9F0B-BCA20C6012A3}"/>
              </a:ext>
            </a:extLst>
          </p:cNvPr>
          <p:cNvSpPr txBox="1"/>
          <p:nvPr/>
        </p:nvSpPr>
        <p:spPr>
          <a:xfrm>
            <a:off x="137494" y="4937833"/>
            <a:ext cx="5622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Jakie są 4 najważniejsze wyzwania do podjęcia w </a:t>
            </a:r>
            <a:r>
              <a:rPr lang="pl-PL" sz="1400"/>
              <a:t>Powiecie Poddębickim        </a:t>
            </a:r>
            <a:r>
              <a:rPr lang="pl-PL" sz="1400" b="1" dirty="0"/>
              <a:t>w ciągu najbliższych 2 lat </a:t>
            </a:r>
            <a:r>
              <a:rPr lang="pl-PL" sz="1400" dirty="0"/>
              <a:t>?</a:t>
            </a:r>
            <a:endParaRPr lang="en-US" sz="1400" dirty="0"/>
          </a:p>
        </p:txBody>
      </p:sp>
      <p:sp>
        <p:nvSpPr>
          <p:cNvPr id="91" name="pole tekstowe 90">
            <a:extLst>
              <a:ext uri="{FF2B5EF4-FFF2-40B4-BE49-F238E27FC236}">
                <a16:creationId xmlns:a16="http://schemas.microsoft.com/office/drawing/2014/main" xmlns="" id="{DCCB7E20-D703-4179-97D1-C80734CCA34C}"/>
              </a:ext>
            </a:extLst>
          </p:cNvPr>
          <p:cNvSpPr txBox="1"/>
          <p:nvPr/>
        </p:nvSpPr>
        <p:spPr>
          <a:xfrm>
            <a:off x="137495" y="2441467"/>
            <a:ext cx="56227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Jakie są 4 najważniejsze działania do realizacji </a:t>
            </a:r>
            <a:r>
              <a:rPr lang="pl-PL" sz="1400" b="1" dirty="0"/>
              <a:t>„od ręki” ?</a:t>
            </a:r>
            <a:endParaRPr lang="en-US" sz="1400" b="1" dirty="0"/>
          </a:p>
        </p:txBody>
      </p:sp>
      <p:sp>
        <p:nvSpPr>
          <p:cNvPr id="92" name="Prostokąt 91">
            <a:extLst>
              <a:ext uri="{FF2B5EF4-FFF2-40B4-BE49-F238E27FC236}">
                <a16:creationId xmlns:a16="http://schemas.microsoft.com/office/drawing/2014/main" xmlns="" id="{632FF87E-42CF-4386-BA29-4721CDEDADCA}"/>
              </a:ext>
            </a:extLst>
          </p:cNvPr>
          <p:cNvSpPr/>
          <p:nvPr/>
        </p:nvSpPr>
        <p:spPr>
          <a:xfrm>
            <a:off x="147297" y="9259731"/>
            <a:ext cx="5622705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Prostokąt 92">
            <a:extLst>
              <a:ext uri="{FF2B5EF4-FFF2-40B4-BE49-F238E27FC236}">
                <a16:creationId xmlns:a16="http://schemas.microsoft.com/office/drawing/2014/main" xmlns="" id="{95B91F80-6199-4CAD-A136-EDBEA26B2ACB}"/>
              </a:ext>
            </a:extLst>
          </p:cNvPr>
          <p:cNvSpPr/>
          <p:nvPr/>
        </p:nvSpPr>
        <p:spPr>
          <a:xfrm>
            <a:off x="5836311" y="9259731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Prostokąt 93">
            <a:extLst>
              <a:ext uri="{FF2B5EF4-FFF2-40B4-BE49-F238E27FC236}">
                <a16:creationId xmlns:a16="http://schemas.microsoft.com/office/drawing/2014/main" xmlns="" id="{4BC65770-561C-444C-BCEA-3029A82944B1}"/>
              </a:ext>
            </a:extLst>
          </p:cNvPr>
          <p:cNvSpPr/>
          <p:nvPr/>
        </p:nvSpPr>
        <p:spPr>
          <a:xfrm>
            <a:off x="6165926" y="9259731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Prostokąt 94">
            <a:extLst>
              <a:ext uri="{FF2B5EF4-FFF2-40B4-BE49-F238E27FC236}">
                <a16:creationId xmlns:a16="http://schemas.microsoft.com/office/drawing/2014/main" xmlns="" id="{374F8A75-95F7-49BE-9383-139A92FE30B8}"/>
              </a:ext>
            </a:extLst>
          </p:cNvPr>
          <p:cNvSpPr/>
          <p:nvPr/>
        </p:nvSpPr>
        <p:spPr>
          <a:xfrm>
            <a:off x="147297" y="9795309"/>
            <a:ext cx="5622705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Prostokąt 95">
            <a:extLst>
              <a:ext uri="{FF2B5EF4-FFF2-40B4-BE49-F238E27FC236}">
                <a16:creationId xmlns:a16="http://schemas.microsoft.com/office/drawing/2014/main" xmlns="" id="{89435562-065B-4909-9119-0978711D643E}"/>
              </a:ext>
            </a:extLst>
          </p:cNvPr>
          <p:cNvSpPr/>
          <p:nvPr/>
        </p:nvSpPr>
        <p:spPr>
          <a:xfrm>
            <a:off x="5836311" y="9795309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Prostokąt 96">
            <a:extLst>
              <a:ext uri="{FF2B5EF4-FFF2-40B4-BE49-F238E27FC236}">
                <a16:creationId xmlns:a16="http://schemas.microsoft.com/office/drawing/2014/main" xmlns="" id="{1601B49D-1EA7-44A0-9B4F-339261D1D6B4}"/>
              </a:ext>
            </a:extLst>
          </p:cNvPr>
          <p:cNvSpPr/>
          <p:nvPr/>
        </p:nvSpPr>
        <p:spPr>
          <a:xfrm>
            <a:off x="6165926" y="9795309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Prostokąt 97">
            <a:extLst>
              <a:ext uri="{FF2B5EF4-FFF2-40B4-BE49-F238E27FC236}">
                <a16:creationId xmlns:a16="http://schemas.microsoft.com/office/drawing/2014/main" xmlns="" id="{0102F997-27DD-412F-9966-B912DFC7E864}"/>
              </a:ext>
            </a:extLst>
          </p:cNvPr>
          <p:cNvSpPr/>
          <p:nvPr/>
        </p:nvSpPr>
        <p:spPr>
          <a:xfrm>
            <a:off x="6504788" y="9258520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Prostokąt 98">
            <a:extLst>
              <a:ext uri="{FF2B5EF4-FFF2-40B4-BE49-F238E27FC236}">
                <a16:creationId xmlns:a16="http://schemas.microsoft.com/office/drawing/2014/main" xmlns="" id="{67573945-FB41-4503-8A89-05C2E71F23C3}"/>
              </a:ext>
            </a:extLst>
          </p:cNvPr>
          <p:cNvSpPr/>
          <p:nvPr/>
        </p:nvSpPr>
        <p:spPr>
          <a:xfrm>
            <a:off x="6834403" y="9258520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Prostokąt 99">
            <a:extLst>
              <a:ext uri="{FF2B5EF4-FFF2-40B4-BE49-F238E27FC236}">
                <a16:creationId xmlns:a16="http://schemas.microsoft.com/office/drawing/2014/main" xmlns="" id="{A10C3BF3-B803-4EA2-846A-53218F2FCE39}"/>
              </a:ext>
            </a:extLst>
          </p:cNvPr>
          <p:cNvSpPr/>
          <p:nvPr/>
        </p:nvSpPr>
        <p:spPr>
          <a:xfrm>
            <a:off x="6504788" y="9794098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Prostokąt 100">
            <a:extLst>
              <a:ext uri="{FF2B5EF4-FFF2-40B4-BE49-F238E27FC236}">
                <a16:creationId xmlns:a16="http://schemas.microsoft.com/office/drawing/2014/main" xmlns="" id="{8CB6D9AA-845B-4E71-BD83-13FBEE0CB68C}"/>
              </a:ext>
            </a:extLst>
          </p:cNvPr>
          <p:cNvSpPr/>
          <p:nvPr/>
        </p:nvSpPr>
        <p:spPr>
          <a:xfrm>
            <a:off x="6834403" y="9794098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Prostokąt 101">
            <a:extLst>
              <a:ext uri="{FF2B5EF4-FFF2-40B4-BE49-F238E27FC236}">
                <a16:creationId xmlns:a16="http://schemas.microsoft.com/office/drawing/2014/main" xmlns="" id="{01AC2FEB-9025-4719-AEB2-1F9611AB9A42}"/>
              </a:ext>
            </a:extLst>
          </p:cNvPr>
          <p:cNvSpPr/>
          <p:nvPr/>
        </p:nvSpPr>
        <p:spPr>
          <a:xfrm>
            <a:off x="7154193" y="9258520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Prostokąt 102">
            <a:extLst>
              <a:ext uri="{FF2B5EF4-FFF2-40B4-BE49-F238E27FC236}">
                <a16:creationId xmlns:a16="http://schemas.microsoft.com/office/drawing/2014/main" xmlns="" id="{59378C05-5C30-4D10-8804-A15D5A108ED5}"/>
              </a:ext>
            </a:extLst>
          </p:cNvPr>
          <p:cNvSpPr/>
          <p:nvPr/>
        </p:nvSpPr>
        <p:spPr>
          <a:xfrm>
            <a:off x="7154193" y="9794098"/>
            <a:ext cx="255176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pole tekstowe 109">
            <a:extLst>
              <a:ext uri="{FF2B5EF4-FFF2-40B4-BE49-F238E27FC236}">
                <a16:creationId xmlns:a16="http://schemas.microsoft.com/office/drawing/2014/main" xmlns="" id="{B1D18052-F122-44AB-80D5-3F49BE22FBEA}"/>
              </a:ext>
            </a:extLst>
          </p:cNvPr>
          <p:cNvSpPr txBox="1"/>
          <p:nvPr/>
        </p:nvSpPr>
        <p:spPr>
          <a:xfrm rot="16200000">
            <a:off x="5943983" y="2005794"/>
            <a:ext cx="13767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SPRAWY SPOŁECZNE</a:t>
            </a:r>
            <a:endParaRPr lang="en-US" sz="1100" dirty="0"/>
          </a:p>
        </p:txBody>
      </p:sp>
      <p:sp>
        <p:nvSpPr>
          <p:cNvPr id="111" name="pole tekstowe 110">
            <a:extLst>
              <a:ext uri="{FF2B5EF4-FFF2-40B4-BE49-F238E27FC236}">
                <a16:creationId xmlns:a16="http://schemas.microsoft.com/office/drawing/2014/main" xmlns="" id="{7F2400F9-F99A-46CB-8DD2-679E7762EFC3}"/>
              </a:ext>
            </a:extLst>
          </p:cNvPr>
          <p:cNvSpPr txBox="1"/>
          <p:nvPr/>
        </p:nvSpPr>
        <p:spPr>
          <a:xfrm rot="16200000">
            <a:off x="5703296" y="2051560"/>
            <a:ext cx="1226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INFRASTRUKTURA</a:t>
            </a:r>
            <a:endParaRPr lang="en-US" sz="1100" dirty="0"/>
          </a:p>
        </p:txBody>
      </p:sp>
      <p:sp>
        <p:nvSpPr>
          <p:cNvPr id="112" name="pole tekstowe 111">
            <a:extLst>
              <a:ext uri="{FF2B5EF4-FFF2-40B4-BE49-F238E27FC236}">
                <a16:creationId xmlns:a16="http://schemas.microsoft.com/office/drawing/2014/main" xmlns="" id="{A9FD960F-12FB-4859-A4B9-1F6E16564271}"/>
              </a:ext>
            </a:extLst>
          </p:cNvPr>
          <p:cNvSpPr txBox="1"/>
          <p:nvPr/>
        </p:nvSpPr>
        <p:spPr>
          <a:xfrm rot="16200000">
            <a:off x="5476373" y="2157456"/>
            <a:ext cx="10246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ŚRODOWISKO</a:t>
            </a:r>
            <a:endParaRPr lang="en-US" sz="1100" dirty="0"/>
          </a:p>
        </p:txBody>
      </p:sp>
      <p:sp>
        <p:nvSpPr>
          <p:cNvPr id="113" name="pole tekstowe 112">
            <a:extLst>
              <a:ext uri="{FF2B5EF4-FFF2-40B4-BE49-F238E27FC236}">
                <a16:creationId xmlns:a16="http://schemas.microsoft.com/office/drawing/2014/main" xmlns="" id="{2D8990A0-3CB6-47FF-8B82-0E0D8F72B6B3}"/>
              </a:ext>
            </a:extLst>
          </p:cNvPr>
          <p:cNvSpPr txBox="1"/>
          <p:nvPr/>
        </p:nvSpPr>
        <p:spPr>
          <a:xfrm rot="16200000">
            <a:off x="6161213" y="1908084"/>
            <a:ext cx="16190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PARTNERSTWA LOKALNE</a:t>
            </a:r>
            <a:endParaRPr lang="en-US" sz="1100" dirty="0"/>
          </a:p>
        </p:txBody>
      </p:sp>
      <p:sp>
        <p:nvSpPr>
          <p:cNvPr id="114" name="pole tekstowe 113">
            <a:extLst>
              <a:ext uri="{FF2B5EF4-FFF2-40B4-BE49-F238E27FC236}">
                <a16:creationId xmlns:a16="http://schemas.microsoft.com/office/drawing/2014/main" xmlns="" id="{5CA75C47-9741-4342-85E5-CDBCA8BFF020}"/>
              </a:ext>
            </a:extLst>
          </p:cNvPr>
          <p:cNvSpPr txBox="1"/>
          <p:nvPr/>
        </p:nvSpPr>
        <p:spPr>
          <a:xfrm rot="16200000">
            <a:off x="6514586" y="1883972"/>
            <a:ext cx="15524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ORGANIZACJA URZĘDU</a:t>
            </a:r>
            <a:endParaRPr lang="en-US" sz="1100" dirty="0"/>
          </a:p>
        </p:txBody>
      </p:sp>
      <p:pic>
        <p:nvPicPr>
          <p:cNvPr id="116" name="Obraz 115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EEBAFE74-1D20-4E2D-AC74-6996E696E5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91188" y="185693"/>
            <a:ext cx="930445" cy="657784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88C9226B-5940-4F77-958A-1BA4676C8C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1780" y="204386"/>
            <a:ext cx="752475" cy="8382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xmlns="" id="{1097135A-29FF-4F29-B69C-C2D06E88A9C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72557" y="187666"/>
            <a:ext cx="1237859" cy="75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954297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58</Words>
  <Application>Microsoft Macintosh PowerPoint</Application>
  <PresentationFormat>Niestandardowy</PresentationFormat>
  <Paragraphs>10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Strategia Rozwoju Powiatu Poddębickiego  na lata 2021 – 2027 WARSZTAT STRATEGICZNY Poddębice, 12 marca 2021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Strategia Rozwoju Powiatu Brzezińskiego na lata 2021 – 2027” WARSZTAT STRATEGICZNY Brzeziny, 19.sierpnia 2020</dc:title>
  <dc:creator>Malgorzata Grodzicka-Kowalczyk</dc:creator>
  <cp:lastModifiedBy>jakub pięgot</cp:lastModifiedBy>
  <cp:revision>13</cp:revision>
  <cp:lastPrinted>2020-08-18T11:33:41Z</cp:lastPrinted>
  <dcterms:created xsi:type="dcterms:W3CDTF">2020-08-18T11:01:37Z</dcterms:created>
  <dcterms:modified xsi:type="dcterms:W3CDTF">2021-03-09T19:26:38Z</dcterms:modified>
</cp:coreProperties>
</file>